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6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A570D-445E-F733-AFE4-73BB58F63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9C68F5-C034-EAFC-C821-AFD2EF15F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A3D685-7075-AFCC-77CE-671D3A1B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F599-19FF-44A2-9921-2D9508A740F5}" type="datetimeFigureOut">
              <a:rPr lang="fr-BE" smtClean="0"/>
              <a:t>23-03-26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C274A6-83AA-079C-6B5A-2411994E2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7F032-52A6-4E0E-4657-784A4F97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19DA-DD4D-4ACB-9105-B7A76D82699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728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152B0-102F-A9C8-6663-A6124E8B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7791C3-4B2F-F030-047F-331673BF5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1F9731-6649-B659-E4CE-787AB127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F599-19FF-44A2-9921-2D9508A740F5}" type="datetimeFigureOut">
              <a:rPr lang="fr-BE" smtClean="0"/>
              <a:t>23-03-26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475DB6-8034-41DB-D684-5AA78D46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C780B5-261F-6A19-C895-3DCFA6E4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19DA-DD4D-4ACB-9105-B7A76D82699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339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183DE9-3058-DEF3-9BA5-FB3D108B4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10EA6E-7ED2-456C-6F00-84A2E3AB1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D5AAB9-3CD6-7A58-42B8-55502E70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F599-19FF-44A2-9921-2D9508A740F5}" type="datetimeFigureOut">
              <a:rPr lang="fr-BE" smtClean="0"/>
              <a:t>23-03-26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CC20F-CC2E-77C5-1977-C73F5805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84272F-B8A3-67C2-2BB2-4BABA229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19DA-DD4D-4ACB-9105-B7A76D82699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329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DADD5-4449-344F-5179-936EE4DE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C383A6-48C7-1554-C272-8FD8AA60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5D34F6-FDBF-8716-95AF-DDCC79F7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F599-19FF-44A2-9921-2D9508A740F5}" type="datetimeFigureOut">
              <a:rPr lang="fr-BE" smtClean="0"/>
              <a:t>23-03-26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D08DA8-6A42-49A4-14B4-4449791C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A9093A-B10C-8DAC-BB98-0DDF1783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19DA-DD4D-4ACB-9105-B7A76D82699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39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EF8BF-C9C3-2158-72B0-3CB5999D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B7D621-BB71-C8DB-6E33-D6B05C9C9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E0C1E8-714D-0AAF-C217-3CB3A04E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F599-19FF-44A2-9921-2D9508A740F5}" type="datetimeFigureOut">
              <a:rPr lang="fr-BE" smtClean="0"/>
              <a:t>23-03-26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06DE9F-CFE6-E56B-7712-2300E889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D0FA39-2123-BCD8-2915-C6B504D8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19DA-DD4D-4ACB-9105-B7A76D82699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24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A33B7F-6C98-E1F2-4F21-97560560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EABC9F-C1EE-72BE-ABFB-9B06AA58E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CB4DFC-829F-7588-74DC-9E3243339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C5C7E5-08B1-3FE8-6749-E0728D0A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F599-19FF-44A2-9921-2D9508A740F5}" type="datetimeFigureOut">
              <a:rPr lang="fr-BE" smtClean="0"/>
              <a:t>23-03-26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373BDA-5619-45BD-3292-A8B99B33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298E88-FC9E-AF87-B450-46422B86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19DA-DD4D-4ACB-9105-B7A76D82699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85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22D49-F201-AF61-F31F-1DE39B10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8FA429-3068-79C0-F2C1-E70340CF3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8DEE0F-491D-4DBB-2A6E-30C33DE08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51E959-32E6-BFCD-D9B4-73FE82059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187A0A-ED60-9C00-194E-590673648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87B3B7-5B62-DF2E-6FB5-B0AEC9EA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F599-19FF-44A2-9921-2D9508A740F5}" type="datetimeFigureOut">
              <a:rPr lang="fr-BE" smtClean="0"/>
              <a:t>23-03-26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10729E-1553-8A35-5812-4044804B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09E030E-BA28-967F-6758-28CA0293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19DA-DD4D-4ACB-9105-B7A76D82699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789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767A0-C5C5-7B76-1A4E-C65513C2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D9D25B6-64F9-20A3-43DF-761E9466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F599-19FF-44A2-9921-2D9508A740F5}" type="datetimeFigureOut">
              <a:rPr lang="fr-BE" smtClean="0"/>
              <a:t>23-03-26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181ED4-56B2-F2EE-ABB1-801DD84F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C0005D-728F-FC55-0F33-9C8C1634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19DA-DD4D-4ACB-9105-B7A76D82699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907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22E4BC-736A-FD39-76A1-3FB5D1A1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F599-19FF-44A2-9921-2D9508A740F5}" type="datetimeFigureOut">
              <a:rPr lang="fr-BE" smtClean="0"/>
              <a:t>23-03-26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9242D6-F6AB-CD82-597B-456A36A6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779C0E-7B4A-2826-F428-2A10DD43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19DA-DD4D-4ACB-9105-B7A76D82699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423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649C7-3EB9-3ED8-CF54-8CB53970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D6AE41-3C8C-C481-E2A8-442349EF4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C258BF-E3E3-4160-98BC-CFFAB9049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2490B2-E592-EF70-C23F-9CB68C07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F599-19FF-44A2-9921-2D9508A740F5}" type="datetimeFigureOut">
              <a:rPr lang="fr-BE" smtClean="0"/>
              <a:t>23-03-26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457EB4-9663-4296-AA6E-0250D6B3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68D0C0-6CA6-CF1E-2E08-415BFC08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19DA-DD4D-4ACB-9105-B7A76D82699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688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A4ABCB-3DB1-993A-5AB8-D5F285D5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DAC845-3827-F715-5191-CDA041879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3237D9-51A2-7FDD-77D7-42CA7730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9B5539-B1EC-3367-0C73-066D73EF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F599-19FF-44A2-9921-2D9508A740F5}" type="datetimeFigureOut">
              <a:rPr lang="fr-BE" smtClean="0"/>
              <a:t>23-03-26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AF1804-0EF9-3318-385F-E11F3048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6D5230-3225-2035-7D34-128CB1C9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19DA-DD4D-4ACB-9105-B7A76D82699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137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3BA02E-3B90-7358-A76F-5627CECC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635E30-35FD-0461-8F0F-03F21CD15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B7AF5D-0C2A-4902-5910-3E26B40C4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3FF599-19FF-44A2-9921-2D9508A740F5}" type="datetimeFigureOut">
              <a:rPr lang="fr-BE" smtClean="0"/>
              <a:t>23-03-26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84E5FE-95A6-60A0-CFF4-BCD6B4A49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78FB9B-0B37-5E3A-AFDC-16121BE22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DC19DA-DD4D-4ACB-9105-B7A76D82699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718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e 96">
            <a:extLst>
              <a:ext uri="{FF2B5EF4-FFF2-40B4-BE49-F238E27FC236}">
                <a16:creationId xmlns:a16="http://schemas.microsoft.com/office/drawing/2014/main" id="{9F16E655-FB91-FF14-AA06-902B3212E7FB}"/>
              </a:ext>
            </a:extLst>
          </p:cNvPr>
          <p:cNvGrpSpPr/>
          <p:nvPr/>
        </p:nvGrpSpPr>
        <p:grpSpPr>
          <a:xfrm>
            <a:off x="162055" y="369000"/>
            <a:ext cx="11988000" cy="6068786"/>
            <a:chOff x="134218" y="492094"/>
            <a:chExt cx="11827441" cy="583144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6822B3C-3291-C92D-9DF4-AF1AA6DDC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18" y="495193"/>
              <a:ext cx="1582418" cy="54000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0ADBFCF-C4A7-CEC9-58FB-6A0A19349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764" y="492094"/>
              <a:ext cx="1224000" cy="61200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401BEF7-459F-E387-7673-D1EAC3962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370" y="645783"/>
              <a:ext cx="1204387" cy="396000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509D9382-0EB5-B209-7B3B-771457030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6" b="32702"/>
            <a:stretch>
              <a:fillRect/>
            </a:stretch>
          </p:blipFill>
          <p:spPr>
            <a:xfrm>
              <a:off x="4495496" y="593335"/>
              <a:ext cx="1692000" cy="515086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620A90E-07FB-6D1D-CB15-3D508E872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405" y="702747"/>
              <a:ext cx="1536683" cy="32400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58EA1AAB-021F-9DBC-74F8-5B5340CBB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998" y="642637"/>
              <a:ext cx="1632959" cy="43200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471CB62-97FA-EC4C-3E03-0D83889F4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912" y="724740"/>
              <a:ext cx="1451520" cy="288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FC747906-C599-AC04-D2B0-79A0AB2C9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59" y="1149072"/>
              <a:ext cx="1500478" cy="576000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69563596-8183-918A-A561-6AC9E0F88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945" y="1000834"/>
              <a:ext cx="691200" cy="864000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63529AA4-2FF0-DCA1-30D2-3985745AF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853" y="1231979"/>
              <a:ext cx="1680628" cy="468000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62749647-9ED4-E65C-908F-CADFE1266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94" b="29358"/>
            <a:stretch>
              <a:fillRect/>
            </a:stretch>
          </p:blipFill>
          <p:spPr>
            <a:xfrm>
              <a:off x="4698481" y="1300703"/>
              <a:ext cx="1921472" cy="424369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9619B5CD-6560-79C2-5301-5ABF1748B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65" b="24754"/>
            <a:stretch>
              <a:fillRect/>
            </a:stretch>
          </p:blipFill>
          <p:spPr>
            <a:xfrm>
              <a:off x="6607139" y="1255803"/>
              <a:ext cx="1523851" cy="504000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78387253-2B33-ACA9-F30B-A5A39CD77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477" y="1201804"/>
              <a:ext cx="1224000" cy="612000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E918BC4E-76D7-6CC5-FC83-326E45983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897" y="1231979"/>
              <a:ext cx="1264697" cy="468000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EB0F5570-1392-A646-6FCA-9B7F918FE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45" y="2134757"/>
              <a:ext cx="1257365" cy="609631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FB08A5FE-FC43-3982-8497-0762CC87E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2" r="21498"/>
            <a:stretch>
              <a:fillRect/>
            </a:stretch>
          </p:blipFill>
          <p:spPr>
            <a:xfrm>
              <a:off x="1861270" y="1930935"/>
              <a:ext cx="978549" cy="997877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7CA11F00-2508-B367-0BAF-0C87B801A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853" y="2173818"/>
              <a:ext cx="1333334" cy="540000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61E329C4-F96F-C325-5A84-A3C2A75A6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5" r="4038"/>
            <a:stretch>
              <a:fillRect/>
            </a:stretch>
          </p:blipFill>
          <p:spPr>
            <a:xfrm>
              <a:off x="4420611" y="2075922"/>
              <a:ext cx="1689357" cy="694365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68981A2E-9C3C-362D-5C52-53D26D247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013" y="2209821"/>
              <a:ext cx="1765713" cy="360000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1209BA7E-0D65-5EF0-4F34-72551D6FA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497" y="1940971"/>
              <a:ext cx="1071629" cy="720000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DA51B076-EFF8-A722-5250-FE6DA225C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897" y="2241573"/>
              <a:ext cx="1433464" cy="396000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D769D825-E628-84D6-D18A-317BF6EF2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77" y="2967021"/>
              <a:ext cx="1533525" cy="742950"/>
            </a:xfrm>
            <a:prstGeom prst="rect">
              <a:avLst/>
            </a:prstGeom>
          </p:spPr>
        </p:pic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34D6D8F2-FA7E-BEA3-7EF3-C1B41E2FB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976" y="3040764"/>
              <a:ext cx="1868108" cy="540000"/>
            </a:xfrm>
            <a:prstGeom prst="rect">
              <a:avLst/>
            </a:prstGeom>
          </p:spPr>
        </p:pic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D99A8E02-211F-BEA7-DA7E-CB81D9333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4425" y="2924935"/>
              <a:ext cx="1832958" cy="540000"/>
            </a:xfrm>
            <a:prstGeom prst="rect">
              <a:avLst/>
            </a:prstGeom>
          </p:spPr>
        </p:pic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6AF63116-152D-6BDF-F628-EEAB72C63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77" y="3996228"/>
              <a:ext cx="1916129" cy="396000"/>
            </a:xfrm>
            <a:prstGeom prst="rect">
              <a:avLst/>
            </a:prstGeom>
          </p:spPr>
        </p:pic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3473B4E1-587C-3289-9CDA-6A13715B6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577" y="3907710"/>
              <a:ext cx="1533600" cy="432000"/>
            </a:xfrm>
            <a:prstGeom prst="rect">
              <a:avLst/>
            </a:prstGeom>
          </p:spPr>
        </p:pic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163C8E64-325D-86A6-7657-2CC44A565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039" y="3097692"/>
              <a:ext cx="2289439" cy="360000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710B4E37-7C60-5718-2EC2-EAB059669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61" b="36871"/>
            <a:stretch>
              <a:fillRect/>
            </a:stretch>
          </p:blipFill>
          <p:spPr>
            <a:xfrm>
              <a:off x="4405377" y="3045112"/>
              <a:ext cx="1980368" cy="540000"/>
            </a:xfrm>
            <a:prstGeom prst="rect">
              <a:avLst/>
            </a:prstGeom>
          </p:spPr>
        </p:pic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7E28E73A-5AE8-4A2F-B493-25164D045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488" y="3763710"/>
              <a:ext cx="1512000" cy="756000"/>
            </a:xfrm>
            <a:prstGeom prst="rect">
              <a:avLst/>
            </a:prstGeom>
          </p:spPr>
        </p:pic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D1CD0051-9193-11D9-05EC-94DAD5553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959" y="3914953"/>
              <a:ext cx="1403998" cy="468000"/>
            </a:xfrm>
            <a:prstGeom prst="rect">
              <a:avLst/>
            </a:prstGeom>
          </p:spPr>
        </p:pic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078E52DD-929A-2734-96E5-F0ACBAD4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270" y="3924607"/>
              <a:ext cx="1994346" cy="432000"/>
            </a:xfrm>
            <a:prstGeom prst="rect">
              <a:avLst/>
            </a:prstGeom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35ACC1D5-9880-FA51-B625-740EC0589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215" y="3816607"/>
              <a:ext cx="1820444" cy="540000"/>
            </a:xfrm>
            <a:prstGeom prst="rect">
              <a:avLst/>
            </a:prstGeom>
          </p:spPr>
        </p:pic>
        <p:pic>
          <p:nvPicPr>
            <p:cNvPr id="82" name="Image 81">
              <a:extLst>
                <a:ext uri="{FF2B5EF4-FFF2-40B4-BE49-F238E27FC236}">
                  <a16:creationId xmlns:a16="http://schemas.microsoft.com/office/drawing/2014/main" id="{4A5B7584-9B26-38CC-6B2F-C5DFBC117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81" b="20989"/>
            <a:stretch>
              <a:fillRect/>
            </a:stretch>
          </p:blipFill>
          <p:spPr>
            <a:xfrm>
              <a:off x="134218" y="4617206"/>
              <a:ext cx="1811650" cy="720000"/>
            </a:xfrm>
            <a:prstGeom prst="rect">
              <a:avLst/>
            </a:prstGeom>
          </p:spPr>
        </p:pic>
        <p:pic>
          <p:nvPicPr>
            <p:cNvPr id="84" name="Image 83">
              <a:extLst>
                <a:ext uri="{FF2B5EF4-FFF2-40B4-BE49-F238E27FC236}">
                  <a16:creationId xmlns:a16="http://schemas.microsoft.com/office/drawing/2014/main" id="{1F9844D0-2D1C-3806-5CE2-96B3F441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856" y="4617206"/>
              <a:ext cx="920450" cy="720000"/>
            </a:xfrm>
            <a:prstGeom prst="rect">
              <a:avLst/>
            </a:prstGeom>
          </p:spPr>
        </p:pic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id="{CB5A0D24-5A8D-36F1-EBC8-B6778E602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80" b="32976"/>
            <a:stretch>
              <a:fillRect/>
            </a:stretch>
          </p:blipFill>
          <p:spPr>
            <a:xfrm>
              <a:off x="3720563" y="4697644"/>
              <a:ext cx="1540928" cy="540000"/>
            </a:xfrm>
            <a:prstGeom prst="rect">
              <a:avLst/>
            </a:prstGeom>
          </p:spPr>
        </p:pic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75275A2C-D930-DE35-356C-63564AD7C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24968" r="16783" b="30580"/>
            <a:stretch>
              <a:fillRect/>
            </a:stretch>
          </p:blipFill>
          <p:spPr>
            <a:xfrm>
              <a:off x="5557747" y="4519710"/>
              <a:ext cx="1645535" cy="1080000"/>
            </a:xfrm>
            <a:prstGeom prst="rect">
              <a:avLst/>
            </a:prstGeom>
          </p:spPr>
        </p:pic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BC07A802-C6B9-C2D4-3C37-A4A811F6D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897" y="4660531"/>
              <a:ext cx="1600000" cy="900000"/>
            </a:xfrm>
            <a:prstGeom prst="rect">
              <a:avLst/>
            </a:prstGeom>
          </p:spPr>
        </p:pic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id="{1AD75076-6CBA-DAFB-FFF4-D4542BECA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526" y="5783535"/>
              <a:ext cx="1665000" cy="540000"/>
            </a:xfrm>
            <a:prstGeom prst="rect">
              <a:avLst/>
            </a:prstGeom>
          </p:spPr>
        </p:pic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0A21C783-E0E0-2441-216A-A382BD5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747" y="5728086"/>
              <a:ext cx="2469980" cy="576000"/>
            </a:xfrm>
            <a:prstGeom prst="rect">
              <a:avLst/>
            </a:prstGeom>
          </p:spPr>
        </p:pic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B34CF7D2-23E8-01D8-FE8B-8D2307D2C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2657" y="4697644"/>
              <a:ext cx="2204468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6493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Maquet Julien</dc:creator>
  <cp:lastModifiedBy>Maquet Julien</cp:lastModifiedBy>
  <cp:revision>4</cp:revision>
  <dcterms:created xsi:type="dcterms:W3CDTF">2026-03-20T09:39:03Z</dcterms:created>
  <dcterms:modified xsi:type="dcterms:W3CDTF">2026-03-23T08:09:55Z</dcterms:modified>
</cp:coreProperties>
</file>